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F1D2B-C3A5-4A0F-ABB6-D6B7E9124FC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A7C67-F71C-4F30-9B3C-C8B1130AB9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2A7C67-F71C-4F30-9B3C-C8B1130AB96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381001"/>
            <a:ext cx="4114800" cy="1981199"/>
          </a:xfrm>
          <a:solidFill>
            <a:srgbClr val="92D050"/>
          </a:solidFill>
          <a:ln>
            <a:solidFill>
              <a:schemeClr val="accent5"/>
            </a:solidFill>
          </a:ln>
        </p:spPr>
        <p:txBody>
          <a:bodyPr>
            <a:no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agesCA731L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3048000"/>
            <a:ext cx="4419600" cy="3176588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685800"/>
            <a:ext cx="6172200" cy="3614737"/>
          </a:xfrm>
          <a:prstGeom prst="rect">
            <a:avLst/>
          </a:prstGeom>
          <a:ln>
            <a:solidFill>
              <a:srgbClr val="FFFF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429000" y="5181600"/>
            <a:ext cx="2514600" cy="1015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জেলে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762000"/>
            <a:ext cx="5867400" cy="41481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810000" y="5181600"/>
            <a:ext cx="3352800" cy="14465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দর্জি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533400"/>
            <a:ext cx="7239000" cy="419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514600" y="5257800"/>
            <a:ext cx="3200400" cy="110799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457200"/>
            <a:ext cx="6858000" cy="4529138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743200" y="5257800"/>
            <a:ext cx="2286000" cy="1200329"/>
          </a:xfrm>
          <a:prstGeom prst="rect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নার্স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066800"/>
            <a:ext cx="5715000" cy="83099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পাঠের সাথে সংযোগ স্থাপন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990600"/>
            <a:ext cx="2895600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286000"/>
            <a:ext cx="8077200" cy="2554545"/>
          </a:xfrm>
          <a:prstGeom prst="rect">
            <a:avLst/>
          </a:prstGeom>
          <a:solidFill>
            <a:srgbClr val="00B0F0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শূন্যস্থান পূরনঃ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 শিক্ষক আমাদের  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------------------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করান।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নার্স হাসপাতালে রোগীদের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-----------------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করেন।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 দর্জি কাপড় দিয়ে নানা রকম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-------------------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তৈরি করেন।</a:t>
            </a:r>
          </a:p>
          <a:p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152400"/>
            <a:ext cx="3733800" cy="646331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ছবির সাথে মিলকর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524000"/>
            <a:ext cx="2209800" cy="1655217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4" name="Picture 3" descr="images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307080"/>
            <a:ext cx="2362200" cy="141732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876800"/>
            <a:ext cx="2362200" cy="1604963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800600" y="1981200"/>
            <a:ext cx="2971800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নানা ফসল ফলায়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3352800"/>
            <a:ext cx="2895600" cy="646331"/>
          </a:xfrm>
          <a:prstGeom prst="rect">
            <a:avLst/>
          </a:prstGeom>
          <a:solidFill>
            <a:srgbClr val="00B05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তাতে কাপড় বুনে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3000" y="4876800"/>
            <a:ext cx="3124200" cy="646331"/>
          </a:xfrm>
          <a:prstGeom prst="rect">
            <a:avLst/>
          </a:prstGeom>
          <a:solidFill>
            <a:srgbClr val="00B0F0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জাল দিয়ে মাছ ধরে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914400"/>
            <a:ext cx="50292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নিরাময় মূলক ব্যবস্থা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590800"/>
            <a:ext cx="8001000" cy="150810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বাড়ির কাজঃ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তোমার জানা আরোও  তিনটি  পেশাজীবির নাম লিখে আনবে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85800"/>
            <a:ext cx="8566150" cy="541020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1752600" y="381000"/>
            <a:ext cx="4987263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1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7391400" cy="34778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শিক্ষকের পরিচিতি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কামরুজ্জামান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সোনার চর সরকারি প্রাথমিক বিদ্যালয়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মেঘনা, কুমিল্লা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7239000" cy="2585323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শ্রেণিঃতৃতীয়</a:t>
            </a: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বিষয়ঃবাংলাদেশ ও বিশ্বপরিচয়</a:t>
            </a: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সময়ঃ৩৫ মিনিট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819400"/>
            <a:ext cx="8686800" cy="190821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শিখনফলঃ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 সমাজের বিভিন্ন পেশা সম্পর্কে জেনে বলতে পারবে।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 বিভিন্ন পেশাজীবিদের কাজ গুলো চিহ্নিত করে লিখতে পারবে।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43000" y="533400"/>
            <a:ext cx="1060704" cy="1828800"/>
            <a:chOff x="1143000" y="533400"/>
            <a:chExt cx="1060704" cy="1828800"/>
          </a:xfrm>
        </p:grpSpPr>
        <p:sp>
          <p:nvSpPr>
            <p:cNvPr id="3" name="Flowchart: Multidocument 2"/>
            <p:cNvSpPr/>
            <p:nvPr/>
          </p:nvSpPr>
          <p:spPr>
            <a:xfrm>
              <a:off x="1143000" y="1143000"/>
              <a:ext cx="1060704" cy="758952"/>
            </a:xfrm>
            <a:prstGeom prst="flowChartMultidocumen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752600" y="533400"/>
              <a:ext cx="76200" cy="182880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981200" y="533400"/>
              <a:ext cx="76200" cy="18288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838200"/>
            <a:ext cx="4800600" cy="230832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আবেগ সৃষ্টিঃ</a:t>
            </a:r>
          </a:p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ছবি / গান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ABDUL AWAL 01814740336 (2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581400"/>
            <a:ext cx="4876800" cy="281940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901541b4c2815b265f926b0245bb5b5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276600"/>
            <a:ext cx="3581400" cy="3305908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4" name="Picture 3" descr="images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117" y="3352800"/>
            <a:ext cx="4106883" cy="3162300"/>
          </a:xfrm>
          <a:prstGeom prst="rect">
            <a:avLst/>
          </a:prstGeom>
          <a:ln>
            <a:solidFill>
              <a:srgbClr val="00B050"/>
            </a:solidFill>
          </a:ln>
        </p:spPr>
      </p:pic>
      <p:pic>
        <p:nvPicPr>
          <p:cNvPr id="5" name="Picture 4" descr="images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228600"/>
            <a:ext cx="4038600" cy="3025053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solidFill>
              <a:srgbClr val="00B05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609600" y="304800"/>
            <a:ext cx="3505200" cy="2862322"/>
          </a:xfrm>
          <a:prstGeom prst="rect">
            <a:avLst/>
          </a:prstGeom>
          <a:blipFill>
            <a:blip r:embed="rId5">
              <a:lum bright="44000" contrast="-74000"/>
            </a:blip>
            <a:stretch>
              <a:fillRect/>
            </a:stretch>
          </a:blip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পেশাজীবি</a:t>
            </a:r>
            <a:endParaRPr lang="en-US" sz="6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6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228601"/>
            <a:ext cx="3429000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r="1219" b="11111"/>
          <a:stretch>
            <a:fillRect/>
          </a:stretch>
        </p:blipFill>
        <p:spPr bwMode="auto">
          <a:xfrm>
            <a:off x="1752600" y="1143000"/>
            <a:ext cx="6502854" cy="449580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733800" y="5791200"/>
            <a:ext cx="2286000" cy="830997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কৃষক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901541b4c2815b265f926b0245bb5b5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914400"/>
            <a:ext cx="5943600" cy="396240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514600" y="5562600"/>
            <a:ext cx="3962400" cy="92333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রিকশাওয়ালা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685800"/>
            <a:ext cx="5562600" cy="3667125"/>
          </a:xfrm>
          <a:prstGeom prst="rect">
            <a:avLst/>
          </a:prstGeom>
          <a:ln>
            <a:solidFill>
              <a:srgbClr val="00B0F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971800" y="4800600"/>
            <a:ext cx="2743200" cy="120032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তাঁতি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120</Words>
  <Application>Microsoft Office PowerPoint</Application>
  <PresentationFormat>On-screen Show (4:3)</PresentationFormat>
  <Paragraphs>39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শুভেচ্ছা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</dc:title>
  <dc:creator>pticomilla</dc:creator>
  <cp:lastModifiedBy>pticomilla</cp:lastModifiedBy>
  <cp:revision>60</cp:revision>
  <dcterms:created xsi:type="dcterms:W3CDTF">2006-08-16T00:00:00Z</dcterms:created>
  <dcterms:modified xsi:type="dcterms:W3CDTF">2013-05-16T05:44:21Z</dcterms:modified>
</cp:coreProperties>
</file>